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4" r:id="rId11"/>
    <p:sldId id="272" r:id="rId12"/>
    <p:sldId id="273" r:id="rId13"/>
    <p:sldId id="265" r:id="rId14"/>
    <p:sldId id="268" r:id="rId15"/>
    <p:sldId id="266" r:id="rId16"/>
    <p:sldId id="270" r:id="rId17"/>
    <p:sldId id="267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6EC5A-5EAE-4FF3-B051-4BDE7D1832CF}" type="datetimeFigureOut">
              <a:rPr lang="fr-FR" smtClean="0"/>
              <a:t>24/03/2020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DA0AC-17E0-49A0-8D5F-10E81EF1727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b="1" dirty="0"/>
              <a:t> ملخص درس الجراثيم </a:t>
            </a:r>
            <a:r>
              <a:rPr lang="ar-MA" b="1" dirty="0" err="1"/>
              <a:t>و</a:t>
            </a:r>
            <a:r>
              <a:rPr lang="ar-MA" b="1" dirty="0"/>
              <a:t> علم المناعة             موجه لتلاميذ السنة </a:t>
            </a:r>
            <a:r>
              <a:rPr lang="ar-MA" b="1" dirty="0" smtClean="0"/>
              <a:t>الثالثة </a:t>
            </a:r>
            <a:r>
              <a:rPr lang="ar-MA" b="1" dirty="0"/>
              <a:t>إعدادي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MA" b="1" dirty="0"/>
              <a:t> انجاز الحسين وتعمي 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b="1" dirty="0"/>
              <a:t>2-2 </a:t>
            </a:r>
            <a:r>
              <a:rPr lang="ar-MA" b="1" dirty="0" err="1"/>
              <a:t>البكتيريات</a:t>
            </a:r>
            <a:r>
              <a:rPr lang="ar-MA" b="1" dirty="0"/>
              <a:t>  </a:t>
            </a:r>
            <a:r>
              <a:rPr lang="fr-FR" b="1" dirty="0"/>
              <a:t>les </a:t>
            </a:r>
            <a:r>
              <a:rPr lang="fr-FR" b="1" dirty="0" err="1"/>
              <a:t>bacteries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/>
            <a:r>
              <a:rPr lang="ar-MA" b="1" dirty="0"/>
              <a:t>وهي نوعان مكورات </a:t>
            </a:r>
            <a:r>
              <a:rPr lang="ar-MA" b="1" dirty="0" err="1"/>
              <a:t>و</a:t>
            </a:r>
            <a:r>
              <a:rPr lang="ar-MA" b="1" dirty="0"/>
              <a:t> عصيات منها النافعة أي المفيدة للانسان كعصيات الحليب ومنها الممرضة أي </a:t>
            </a:r>
            <a:r>
              <a:rPr lang="ar-MA" b="1" dirty="0" smtClean="0"/>
              <a:t>أنها </a:t>
            </a:r>
            <a:r>
              <a:rPr lang="ar-MA" b="1" dirty="0"/>
              <a:t>تلحق المرض </a:t>
            </a:r>
            <a:r>
              <a:rPr lang="ar-MA" b="1" dirty="0" smtClean="0"/>
              <a:t>بالإنسان </a:t>
            </a:r>
            <a:r>
              <a:rPr lang="ar-MA" b="1" dirty="0"/>
              <a:t>مثل مكورات السحايا و عصيات السل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أمثلة لبعض البكتريات </a:t>
            </a:r>
            <a:endParaRPr lang="fr-FR" dirty="0"/>
          </a:p>
        </p:txBody>
      </p:sp>
      <p:pic>
        <p:nvPicPr>
          <p:cNvPr id="4" name="Espace réservé du contenu 3" descr="Résultat de recherche d'images pour &quot;les bactéries&quot;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857364"/>
            <a:ext cx="7358114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Résultat de recherche d'images pour &quot;les bactéries&quot;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00108"/>
            <a:ext cx="735811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b="1" dirty="0"/>
              <a:t>2-3 الفطريات </a:t>
            </a:r>
            <a:r>
              <a:rPr lang="fr-FR" b="1" dirty="0"/>
              <a:t>les champignons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MA" b="1" dirty="0"/>
              <a:t>تنقسم بدورها </a:t>
            </a:r>
            <a:r>
              <a:rPr lang="ar-MA" b="1" dirty="0" smtClean="0"/>
              <a:t>إلى </a:t>
            </a:r>
            <a:r>
              <a:rPr lang="ar-MA" b="1" dirty="0"/>
              <a:t>قسمين : الاعفان كعفن الخبز </a:t>
            </a:r>
            <a:r>
              <a:rPr lang="ar-MA" b="1" dirty="0" err="1"/>
              <a:t>و</a:t>
            </a:r>
            <a:r>
              <a:rPr lang="ar-MA" b="1" dirty="0"/>
              <a:t> الفواكه </a:t>
            </a:r>
            <a:r>
              <a:rPr lang="ar-MA" b="1" dirty="0" err="1"/>
              <a:t>و</a:t>
            </a:r>
            <a:r>
              <a:rPr lang="ar-MA" b="1" dirty="0"/>
              <a:t> خميرات كخميرة الخبز </a:t>
            </a:r>
            <a:r>
              <a:rPr lang="ar-MA" b="1" dirty="0" smtClean="0"/>
              <a:t>والبيرا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عفن الفواكه </a:t>
            </a:r>
            <a:r>
              <a:rPr lang="fr-FR" dirty="0" smtClean="0"/>
              <a:t>Les moisissures</a:t>
            </a:r>
            <a:endParaRPr lang="fr-FR" dirty="0"/>
          </a:p>
        </p:txBody>
      </p:sp>
      <p:pic>
        <p:nvPicPr>
          <p:cNvPr id="4" name="Espace réservé du contenu 3" descr="Résultat de recherche d'images pour &quot;moisissures&quot;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b="1" dirty="0"/>
              <a:t>2-4 </a:t>
            </a:r>
            <a:r>
              <a:rPr lang="ar-MA" b="1" dirty="0" err="1"/>
              <a:t>الحمات</a:t>
            </a:r>
            <a:r>
              <a:rPr lang="ar-MA" b="1" dirty="0"/>
              <a:t> </a:t>
            </a:r>
            <a:r>
              <a:rPr lang="fr-FR" b="1" dirty="0"/>
              <a:t>les virus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MA" b="1" dirty="0"/>
              <a:t>وهي اصغر المتعضيات </a:t>
            </a:r>
            <a:r>
              <a:rPr lang="ar-MA" b="1" dirty="0" smtClean="0"/>
              <a:t>المجهرية </a:t>
            </a:r>
            <a:r>
              <a:rPr lang="ar-MA" b="1" dirty="0"/>
              <a:t>كلها ممرضة كحمة السيدا و حمة كورونا </a:t>
            </a:r>
            <a:r>
              <a:rPr lang="ar-MA" b="1" dirty="0"/>
              <a:t>و</a:t>
            </a:r>
            <a:r>
              <a:rPr lang="ar-MA" b="1" dirty="0"/>
              <a:t> الزكام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Virus corona </a:t>
            </a:r>
            <a:endParaRPr lang="fr-FR" dirty="0"/>
          </a:p>
        </p:txBody>
      </p:sp>
      <p:pic>
        <p:nvPicPr>
          <p:cNvPr id="4" name="Espace réservé du contenu 3" descr="Résultat de recherche d'images pour &quot;virus corona&quot;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928802"/>
            <a:ext cx="6143667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MA" b="1" dirty="0" smtClean="0"/>
              <a:t>3- الخصائص </a:t>
            </a:r>
            <a:r>
              <a:rPr lang="ar-MA" b="1" dirty="0"/>
              <a:t>الممرضة </a:t>
            </a:r>
            <a:r>
              <a:rPr lang="ar-MA" b="1" dirty="0" smtClean="0"/>
              <a:t>للجراثيم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MA" b="1" dirty="0"/>
              <a:t>3-1 التكاثر السريع </a:t>
            </a:r>
            <a:endParaRPr lang="fr-FR" dirty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MA" b="1" dirty="0"/>
              <a:t>يعيش </a:t>
            </a:r>
            <a:r>
              <a:rPr lang="ar-MA" b="1" dirty="0" smtClean="0"/>
              <a:t>الإنسان </a:t>
            </a:r>
            <a:r>
              <a:rPr lang="ar-MA" b="1" dirty="0"/>
              <a:t>في وسط يعج بالجراثيم </a:t>
            </a:r>
            <a:r>
              <a:rPr lang="ar-MA" b="1" dirty="0" smtClean="0"/>
              <a:t>إلا </a:t>
            </a:r>
            <a:r>
              <a:rPr lang="ar-MA" b="1" dirty="0"/>
              <a:t>انه نادرا ما يصاب </a:t>
            </a:r>
            <a:r>
              <a:rPr lang="ar-MA" b="1" dirty="0" smtClean="0"/>
              <a:t>بالأمراض </a:t>
            </a:r>
            <a:r>
              <a:rPr lang="ar-MA" b="1" dirty="0"/>
              <a:t>الناتجة عنها </a:t>
            </a:r>
            <a:r>
              <a:rPr lang="ar-MA" b="1" dirty="0" smtClean="0"/>
              <a:t>لأنه </a:t>
            </a:r>
            <a:r>
              <a:rPr lang="ar-MA" b="1" dirty="0"/>
              <a:t>يتوفر على جهاز يحميه ضد غزوها يسمى الجهاز المناعاتي :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MA" b="1" dirty="0"/>
              <a:t>فما هي الجراثيم ؟ </a:t>
            </a:r>
            <a:endParaRPr lang="fr-FR" dirty="0"/>
          </a:p>
          <a:p>
            <a:pPr algn="r" rtl="1"/>
            <a:r>
              <a:rPr lang="ar-MA" b="1" dirty="0" smtClean="0"/>
              <a:t>أنواعها </a:t>
            </a:r>
            <a:r>
              <a:rPr lang="ar-MA" b="1" dirty="0"/>
              <a:t>؟ </a:t>
            </a:r>
            <a:endParaRPr lang="fr-FR" dirty="0"/>
          </a:p>
          <a:p>
            <a:pPr algn="r" rtl="1"/>
            <a:r>
              <a:rPr lang="ar-MA" b="1" dirty="0"/>
              <a:t>وسط عيشها ؟ </a:t>
            </a:r>
            <a:endParaRPr lang="fr-FR" dirty="0"/>
          </a:p>
          <a:p>
            <a:pPr algn="r"/>
            <a:r>
              <a:rPr lang="ar-MA" b="1" dirty="0"/>
              <a:t>وكيف يتصدى لها الجسم في حالة تسربها </a:t>
            </a:r>
            <a:r>
              <a:rPr lang="ar-MA" b="1" dirty="0" err="1"/>
              <a:t>الى</a:t>
            </a:r>
            <a:r>
              <a:rPr lang="ar-MA" b="1" dirty="0"/>
              <a:t> الوسط الداخلي للجسم ؟ 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rtl="1"/>
            <a:r>
              <a:rPr lang="ar-MA" b="1" dirty="0" smtClean="0"/>
              <a:t>1-التعرف </a:t>
            </a:r>
            <a:r>
              <a:rPr lang="ar-MA" b="1" dirty="0"/>
              <a:t>على الجراثيم </a:t>
            </a:r>
            <a:r>
              <a:rPr lang="fr-FR" dirty="0"/>
              <a:t/>
            </a:r>
            <a:br>
              <a:rPr lang="fr-FR" dirty="0"/>
            </a:br>
            <a:r>
              <a:rPr lang="ar-MA" dirty="0" smtClean="0"/>
              <a:t>1- 1</a:t>
            </a:r>
            <a:r>
              <a:rPr lang="ar-MA" b="1" dirty="0" smtClean="0"/>
              <a:t>تعريف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MA" b="1" dirty="0"/>
              <a:t>الجراثيم كائنات دقيقة </a:t>
            </a:r>
            <a:r>
              <a:rPr lang="ar-MA" b="1" dirty="0" smtClean="0"/>
              <a:t>مجهريه أي أنها </a:t>
            </a:r>
            <a:r>
              <a:rPr lang="ar-MA" b="1" dirty="0"/>
              <a:t>لاترى </a:t>
            </a:r>
            <a:r>
              <a:rPr lang="ar-MA" b="1" dirty="0" smtClean="0"/>
              <a:t>إلا </a:t>
            </a:r>
            <a:r>
              <a:rPr lang="ar-MA" b="1" dirty="0"/>
              <a:t>بالمجهر (متعضيات مجهرية </a:t>
            </a:r>
            <a:r>
              <a:rPr lang="fr-FR" b="1" dirty="0" smtClean="0"/>
              <a:t>microorganismes</a:t>
            </a:r>
            <a:r>
              <a:rPr lang="ar-MA" b="1" dirty="0" smtClean="0"/>
              <a:t>)</a:t>
            </a:r>
            <a:endParaRPr lang="fr-FR" dirty="0"/>
          </a:p>
          <a:p>
            <a:pPr algn="r"/>
            <a:r>
              <a:rPr lang="ar-MA" b="1" dirty="0"/>
              <a:t>منها النافعة </a:t>
            </a:r>
            <a:r>
              <a:rPr lang="ar-MA" b="1" dirty="0" smtClean="0"/>
              <a:t>أي </a:t>
            </a:r>
            <a:r>
              <a:rPr lang="ar-MA" b="1" dirty="0"/>
              <a:t>تفيد </a:t>
            </a:r>
            <a:r>
              <a:rPr lang="ar-MA" b="1" dirty="0" smtClean="0"/>
              <a:t>الإنسان </a:t>
            </a:r>
            <a:r>
              <a:rPr lang="ar-MA" b="1" dirty="0"/>
              <a:t>والممرضة </a:t>
            </a:r>
            <a:r>
              <a:rPr lang="ar-MA" b="1" dirty="0" smtClean="0"/>
              <a:t>أي أنها </a:t>
            </a:r>
            <a:r>
              <a:rPr lang="ar-MA" b="1" dirty="0"/>
              <a:t>تتسبب للانسان في </a:t>
            </a:r>
            <a:r>
              <a:rPr lang="ar-MA" b="1" dirty="0" smtClean="0"/>
              <a:t>أمراض </a:t>
            </a:r>
            <a:r>
              <a:rPr lang="ar-MA" b="1" dirty="0"/>
              <a:t>تختلف خطورتها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rtl="1"/>
            <a:r>
              <a:rPr lang="ar-MA" sz="4000" b="1" dirty="0" smtClean="0"/>
              <a:t>1-2 وسط </a:t>
            </a:r>
            <a:r>
              <a:rPr lang="ar-MA" sz="4000" b="1" dirty="0"/>
              <a:t>عيش الجراثيم 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MA" b="1" dirty="0"/>
              <a:t>تعيش الجراثيم في الماء والهواء والتربة وتغزوا كل مكان </a:t>
            </a:r>
            <a:r>
              <a:rPr lang="ar-MA" b="1" dirty="0" err="1"/>
              <a:t>و</a:t>
            </a:r>
            <a:r>
              <a:rPr lang="ar-MA" b="1" dirty="0"/>
              <a:t> تتكاثر كلما وجدت الظروف المناسبة لتكاثرها : مواد قيت و حرارة مناسبة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1"/>
            <a:r>
              <a:rPr lang="ar-MA" b="1" dirty="0" smtClean="0"/>
              <a:t>1- 3أنواع </a:t>
            </a:r>
            <a:r>
              <a:rPr lang="ar-MA" b="1" dirty="0"/>
              <a:t>الجراثيم 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71678"/>
            <a:ext cx="7829576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,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MA" b="1" dirty="0"/>
              <a:t> يتبين من خلال الوثيقة </a:t>
            </a:r>
            <a:r>
              <a:rPr lang="ar-MA" b="1" dirty="0" err="1"/>
              <a:t>ان</a:t>
            </a:r>
            <a:r>
              <a:rPr lang="ar-MA" b="1" dirty="0"/>
              <a:t> الجراثيم تنقسم </a:t>
            </a:r>
            <a:r>
              <a:rPr lang="ar-MA" b="1" dirty="0" smtClean="0"/>
              <a:t>إلى أربعة أقسام </a:t>
            </a:r>
            <a:r>
              <a:rPr lang="ar-MA" b="1" dirty="0"/>
              <a:t>: </a:t>
            </a:r>
            <a:endParaRPr lang="fr-FR" dirty="0"/>
          </a:p>
          <a:p>
            <a:pPr algn="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MA" b="1" dirty="0"/>
              <a:t>2-1 الحيوانات </a:t>
            </a:r>
            <a:r>
              <a:rPr lang="ar-MA" b="1" dirty="0" err="1"/>
              <a:t>الاولية</a:t>
            </a:r>
            <a:r>
              <a:rPr lang="ar-MA" b="1" dirty="0"/>
              <a:t> </a:t>
            </a:r>
            <a:r>
              <a:rPr lang="fr-FR" b="1" dirty="0"/>
              <a:t>les protozoaires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ar-MA" b="1" dirty="0" smtClean="0"/>
          </a:p>
          <a:p>
            <a:pPr algn="r" rtl="1">
              <a:buNone/>
            </a:pPr>
            <a:r>
              <a:rPr lang="ar-MA" b="1" dirty="0" smtClean="0"/>
              <a:t>كائنات أحادية </a:t>
            </a:r>
            <a:r>
              <a:rPr lang="ar-MA" b="1" dirty="0"/>
              <a:t>الخلية بعضها يعيش في المياه الراكدة </a:t>
            </a:r>
            <a:r>
              <a:rPr lang="ar-MA" b="1" dirty="0" smtClean="0"/>
              <a:t>كالبرامسيوم </a:t>
            </a:r>
            <a:r>
              <a:rPr lang="fr-FR" b="1" dirty="0" smtClean="0"/>
              <a:t>la paramécie</a:t>
            </a:r>
            <a:endParaRPr lang="fr-FR" dirty="0" smtClean="0"/>
          </a:p>
          <a:p>
            <a:pPr algn="r" rtl="1">
              <a:buNone/>
            </a:pPr>
            <a:endParaRPr lang="ar-MA" b="1" dirty="0" smtClean="0"/>
          </a:p>
          <a:p>
            <a:pPr algn="r" rtl="1"/>
            <a:r>
              <a:rPr lang="ar-MA" b="1" dirty="0"/>
              <a:t>وبعضها يتطفل على الحيوانات </a:t>
            </a:r>
            <a:r>
              <a:rPr lang="ar-MA" b="1" dirty="0" err="1"/>
              <a:t>و</a:t>
            </a:r>
            <a:r>
              <a:rPr lang="ar-MA" b="1" dirty="0"/>
              <a:t> النباتات ويسبب </a:t>
            </a:r>
            <a:r>
              <a:rPr lang="ar-MA" b="1" dirty="0" smtClean="0"/>
              <a:t>أمراضا </a:t>
            </a:r>
            <a:r>
              <a:rPr lang="ar-MA" b="1" dirty="0"/>
              <a:t>مختلفة الخطورة </a:t>
            </a:r>
            <a:r>
              <a:rPr lang="ar-MA" b="1" dirty="0" smtClean="0"/>
              <a:t> كالاميبا </a:t>
            </a:r>
            <a:r>
              <a:rPr lang="fr-FR" b="1" dirty="0" smtClean="0"/>
              <a:t>l’amibe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MA" dirty="0" smtClean="0"/>
              <a:t>أمثلة لبعض الحيوانات الأولية </a:t>
            </a:r>
            <a:br>
              <a:rPr lang="ar-MA" dirty="0" smtClean="0"/>
            </a:br>
            <a:r>
              <a:rPr lang="ar-MA" dirty="0" smtClean="0"/>
              <a:t>رأينا البرامسيوم بالمجهر الضوئي في السنة الأولى</a:t>
            </a:r>
            <a:endParaRPr lang="fr-FR" dirty="0"/>
          </a:p>
        </p:txBody>
      </p:sp>
      <p:pic>
        <p:nvPicPr>
          <p:cNvPr id="4" name="Espace réservé du contenu 3" descr="Résultat de recherche d'images pour &quot;protozoaires&quot;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848644"/>
            <a:ext cx="678661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250</Words>
  <Application>Microsoft Office PowerPoint</Application>
  <PresentationFormat>Affichage à l'écran (4:3)</PresentationFormat>
  <Paragraphs>34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 ملخص درس الجراثيم و علم المناعة             موجه لتلاميذ السنة الثالثة إعدادي </vt:lpstr>
      <vt:lpstr>.</vt:lpstr>
      <vt:lpstr>.</vt:lpstr>
      <vt:lpstr>1-التعرف على الجراثيم  1- 1تعريف </vt:lpstr>
      <vt:lpstr>1-2 وسط عيش الجراثيم </vt:lpstr>
      <vt:lpstr>1- 3أنواع الجراثيم </vt:lpstr>
      <vt:lpstr>,</vt:lpstr>
      <vt:lpstr>2-1 الحيوانات الاولية les protozoaires </vt:lpstr>
      <vt:lpstr>أمثلة لبعض الحيوانات الأولية  رأينا البرامسيوم بالمجهر الضوئي في السنة الأولى</vt:lpstr>
      <vt:lpstr>2-2 البكتيريات  les bacteries</vt:lpstr>
      <vt:lpstr>أمثلة لبعض البكتريات </vt:lpstr>
      <vt:lpstr>Diapositive 12</vt:lpstr>
      <vt:lpstr>2-3 الفطريات les champignons </vt:lpstr>
      <vt:lpstr>عفن الفواكه Les moisissures</vt:lpstr>
      <vt:lpstr>2-4 الحمات les virus</vt:lpstr>
      <vt:lpstr>Virus corona </vt:lpstr>
      <vt:lpstr>3- الخصائص الممرضة للجراثيم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ملخص درس الجراثيم و علم المناعة             موجه لتلاميذ السنة الثالثة إعدادي</dc:title>
  <dc:creator>houssein</dc:creator>
  <cp:lastModifiedBy>houssein</cp:lastModifiedBy>
  <cp:revision>22</cp:revision>
  <dcterms:created xsi:type="dcterms:W3CDTF">2020-03-24T18:55:43Z</dcterms:created>
  <dcterms:modified xsi:type="dcterms:W3CDTF">2020-03-24T21:34:25Z</dcterms:modified>
</cp:coreProperties>
</file>